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0287000" cy="14144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55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83C99D-79F4-4E12-8B08-4E12EB2A9A93}" v="2" dt="2023-08-15T20:57:31.9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116" y="96"/>
      </p:cViewPr>
      <p:guideLst>
        <p:guide orient="horz" pos="4455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uardo Calvetti" userId="4db20f64-5f2b-4084-a56e-7a34a0b5f0c8" providerId="ADAL" clId="{DBD56FD8-CBA4-482E-87E3-999BA655C2B2}"/>
    <pc:docChg chg="custSel addSld modSld">
      <pc:chgData name="Eduardo Calvetti" userId="4db20f64-5f2b-4084-a56e-7a34a0b5f0c8" providerId="ADAL" clId="{DBD56FD8-CBA4-482E-87E3-999BA655C2B2}" dt="2023-08-14T17:00:33.640" v="29"/>
      <pc:docMkLst>
        <pc:docMk/>
      </pc:docMkLst>
      <pc:sldChg chg="delSp modSp mod">
        <pc:chgData name="Eduardo Calvetti" userId="4db20f64-5f2b-4084-a56e-7a34a0b5f0c8" providerId="ADAL" clId="{DBD56FD8-CBA4-482E-87E3-999BA655C2B2}" dt="2023-08-14T17:00:28.778" v="26" actId="1076"/>
        <pc:sldMkLst>
          <pc:docMk/>
          <pc:sldMk cId="248562884" sldId="256"/>
        </pc:sldMkLst>
        <pc:spChg chg="mod">
          <ac:chgData name="Eduardo Calvetti" userId="4db20f64-5f2b-4084-a56e-7a34a0b5f0c8" providerId="ADAL" clId="{DBD56FD8-CBA4-482E-87E3-999BA655C2B2}" dt="2023-08-14T17:00:28.778" v="26" actId="1076"/>
          <ac:spMkLst>
            <pc:docMk/>
            <pc:sldMk cId="248562884" sldId="256"/>
            <ac:spMk id="8" creationId="{BDB1A4C6-3F5F-C3E9-2F50-5DB18844F316}"/>
          </ac:spMkLst>
        </pc:spChg>
        <pc:spChg chg="del mod">
          <ac:chgData name="Eduardo Calvetti" userId="4db20f64-5f2b-4084-a56e-7a34a0b5f0c8" providerId="ADAL" clId="{DBD56FD8-CBA4-482E-87E3-999BA655C2B2}" dt="2023-08-14T17:00:26.530" v="25" actId="478"/>
          <ac:spMkLst>
            <pc:docMk/>
            <pc:sldMk cId="248562884" sldId="256"/>
            <ac:spMk id="9" creationId="{4AD17D33-7C68-DFE3-E2A5-859675F963C6}"/>
          </ac:spMkLst>
        </pc:spChg>
        <pc:picChg chg="mod">
          <ac:chgData name="Eduardo Calvetti" userId="4db20f64-5f2b-4084-a56e-7a34a0b5f0c8" providerId="ADAL" clId="{DBD56FD8-CBA4-482E-87E3-999BA655C2B2}" dt="2023-08-14T13:08:05.617" v="22" actId="34135"/>
          <ac:picMkLst>
            <pc:docMk/>
            <pc:sldMk cId="248562884" sldId="256"/>
            <ac:picMk id="7" creationId="{E800E078-D77D-E96A-C6FF-4504C09EE38E}"/>
          </ac:picMkLst>
        </pc:picChg>
      </pc:sldChg>
      <pc:sldChg chg="addSp delSp modSp add mod">
        <pc:chgData name="Eduardo Calvetti" userId="4db20f64-5f2b-4084-a56e-7a34a0b5f0c8" providerId="ADAL" clId="{DBD56FD8-CBA4-482E-87E3-999BA655C2B2}" dt="2023-08-14T17:00:33.640" v="29"/>
        <pc:sldMkLst>
          <pc:docMk/>
          <pc:sldMk cId="295222218" sldId="257"/>
        </pc:sldMkLst>
        <pc:spChg chg="add mod">
          <ac:chgData name="Eduardo Calvetti" userId="4db20f64-5f2b-4084-a56e-7a34a0b5f0c8" providerId="ADAL" clId="{DBD56FD8-CBA4-482E-87E3-999BA655C2B2}" dt="2023-08-14T17:00:33.640" v="29"/>
          <ac:spMkLst>
            <pc:docMk/>
            <pc:sldMk cId="295222218" sldId="257"/>
            <ac:spMk id="2" creationId="{DC8B6BAA-41DF-0C4F-5BFC-707A5FE4F7EF}"/>
          </ac:spMkLst>
        </pc:spChg>
        <pc:spChg chg="del">
          <ac:chgData name="Eduardo Calvetti" userId="4db20f64-5f2b-4084-a56e-7a34a0b5f0c8" providerId="ADAL" clId="{DBD56FD8-CBA4-482E-87E3-999BA655C2B2}" dt="2023-08-14T17:00:31.713" v="27" actId="478"/>
          <ac:spMkLst>
            <pc:docMk/>
            <pc:sldMk cId="295222218" sldId="257"/>
            <ac:spMk id="8" creationId="{BDB1A4C6-3F5F-C3E9-2F50-5DB18844F316}"/>
          </ac:spMkLst>
        </pc:spChg>
        <pc:spChg chg="del">
          <ac:chgData name="Eduardo Calvetti" userId="4db20f64-5f2b-4084-a56e-7a34a0b5f0c8" providerId="ADAL" clId="{DBD56FD8-CBA4-482E-87E3-999BA655C2B2}" dt="2023-08-14T17:00:32.980" v="28" actId="478"/>
          <ac:spMkLst>
            <pc:docMk/>
            <pc:sldMk cId="295222218" sldId="257"/>
            <ac:spMk id="9" creationId="{4AD17D33-7C68-DFE3-E2A5-859675F963C6}"/>
          </ac:spMkLst>
        </pc:spChg>
        <pc:picChg chg="mod">
          <ac:chgData name="Eduardo Calvetti" userId="4db20f64-5f2b-4084-a56e-7a34a0b5f0c8" providerId="ADAL" clId="{DBD56FD8-CBA4-482E-87E3-999BA655C2B2}" dt="2023-08-14T13:08:03.332" v="21" actId="34135"/>
          <ac:picMkLst>
            <pc:docMk/>
            <pc:sldMk cId="295222218" sldId="257"/>
            <ac:picMk id="7" creationId="{E800E078-D77D-E96A-C6FF-4504C09EE38E}"/>
          </ac:picMkLst>
        </pc:picChg>
      </pc:sldChg>
    </pc:docChg>
  </pc:docChgLst>
  <pc:docChgLst>
    <pc:chgData name="Denilson Andre Pucci" userId="4576fab1-ea80-4bd8-8ccc-85059bc226f7" providerId="ADAL" clId="{C883C99D-79F4-4E12-8B08-4E12EB2A9A93}"/>
    <pc:docChg chg="custSel delSld modSld">
      <pc:chgData name="Denilson Andre Pucci" userId="4576fab1-ea80-4bd8-8ccc-85059bc226f7" providerId="ADAL" clId="{C883C99D-79F4-4E12-8B08-4E12EB2A9A93}" dt="2023-08-15T20:57:35.744" v="4" actId="1076"/>
      <pc:docMkLst>
        <pc:docMk/>
      </pc:docMkLst>
      <pc:sldChg chg="addSp delSp modSp mod">
        <pc:chgData name="Denilson Andre Pucci" userId="4576fab1-ea80-4bd8-8ccc-85059bc226f7" providerId="ADAL" clId="{C883C99D-79F4-4E12-8B08-4E12EB2A9A93}" dt="2023-08-15T20:57:35.744" v="4" actId="1076"/>
        <pc:sldMkLst>
          <pc:docMk/>
          <pc:sldMk cId="248562884" sldId="256"/>
        </pc:sldMkLst>
        <pc:spChg chg="add mod">
          <ac:chgData name="Denilson Andre Pucci" userId="4576fab1-ea80-4bd8-8ccc-85059bc226f7" providerId="ADAL" clId="{C883C99D-79F4-4E12-8B08-4E12EB2A9A93}" dt="2023-08-15T20:57:35.744" v="4" actId="1076"/>
          <ac:spMkLst>
            <pc:docMk/>
            <pc:sldMk cId="248562884" sldId="256"/>
            <ac:spMk id="2" creationId="{F5F07B3E-769B-9B75-1C7A-6AA535E22162}"/>
          </ac:spMkLst>
        </pc:spChg>
        <pc:spChg chg="del">
          <ac:chgData name="Denilson Andre Pucci" userId="4576fab1-ea80-4bd8-8ccc-85059bc226f7" providerId="ADAL" clId="{C883C99D-79F4-4E12-8B08-4E12EB2A9A93}" dt="2023-08-15T20:57:11.244" v="2" actId="478"/>
          <ac:spMkLst>
            <pc:docMk/>
            <pc:sldMk cId="248562884" sldId="256"/>
            <ac:spMk id="8" creationId="{BDB1A4C6-3F5F-C3E9-2F50-5DB18844F316}"/>
          </ac:spMkLst>
        </pc:spChg>
        <pc:picChg chg="mod">
          <ac:chgData name="Denilson Andre Pucci" userId="4576fab1-ea80-4bd8-8ccc-85059bc226f7" providerId="ADAL" clId="{C883C99D-79F4-4E12-8B08-4E12EB2A9A93}" dt="2023-08-15T20:57:07.444" v="1" actId="14826"/>
          <ac:picMkLst>
            <pc:docMk/>
            <pc:sldMk cId="248562884" sldId="256"/>
            <ac:picMk id="7" creationId="{E800E078-D77D-E96A-C6FF-4504C09EE38E}"/>
          </ac:picMkLst>
        </pc:picChg>
      </pc:sldChg>
      <pc:sldChg chg="del">
        <pc:chgData name="Denilson Andre Pucci" userId="4576fab1-ea80-4bd8-8ccc-85059bc226f7" providerId="ADAL" clId="{C883C99D-79F4-4E12-8B08-4E12EB2A9A93}" dt="2023-08-15T20:56:48.743" v="0" actId="47"/>
        <pc:sldMkLst>
          <pc:docMk/>
          <pc:sldMk cId="295222218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314874"/>
            <a:ext cx="8743950" cy="4924425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7429203"/>
            <a:ext cx="7715250" cy="3415009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1964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3053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753070"/>
            <a:ext cx="2218134" cy="1198691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753070"/>
            <a:ext cx="6525816" cy="1198691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5472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3807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526338"/>
            <a:ext cx="8872538" cy="5883770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9465770"/>
            <a:ext cx="8872538" cy="3094136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060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765351"/>
            <a:ext cx="4371975" cy="897463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765351"/>
            <a:ext cx="4371975" cy="897463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509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753073"/>
            <a:ext cx="8872538" cy="2733974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467398"/>
            <a:ext cx="4351883" cy="16993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5166717"/>
            <a:ext cx="4351883" cy="759946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467398"/>
            <a:ext cx="4373315" cy="169931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5166717"/>
            <a:ext cx="4373315" cy="759946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767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0136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4913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42975"/>
            <a:ext cx="3317825" cy="330041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036567"/>
            <a:ext cx="5207794" cy="10051852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243388"/>
            <a:ext cx="3317825" cy="7861400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0763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42975"/>
            <a:ext cx="3317825" cy="3300413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036567"/>
            <a:ext cx="5207794" cy="10051852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4243388"/>
            <a:ext cx="3317825" cy="7861400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070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753073"/>
            <a:ext cx="8872538" cy="2733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765351"/>
            <a:ext cx="8872538" cy="8974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3109975"/>
            <a:ext cx="2314575" cy="753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97E22-EBBD-48C4-9FFC-5157A4287F8D}" type="datetimeFigureOut">
              <a:rPr lang="pt-BR" smtClean="0"/>
              <a:t>15/08/2023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3109975"/>
            <a:ext cx="3471863" cy="753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3109975"/>
            <a:ext cx="2314575" cy="753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D73BB-BAB7-4E25-B8F9-C7491A96A4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7092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800E078-D77D-E96A-C6FF-4504C09EE38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0287000" cy="1414462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5F07B3E-769B-9B75-1C7A-6AA535E22162}"/>
              </a:ext>
            </a:extLst>
          </p:cNvPr>
          <p:cNvSpPr txBox="1"/>
          <p:nvPr/>
        </p:nvSpPr>
        <p:spPr>
          <a:xfrm>
            <a:off x="3533061" y="12989295"/>
            <a:ext cx="2846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/>
              <a:t>Espaço para a marca</a:t>
            </a:r>
            <a:br>
              <a:rPr lang="pt-BR" sz="2200" dirty="0"/>
            </a:br>
            <a:r>
              <a:rPr lang="pt-BR" sz="2200" dirty="0"/>
              <a:t>do seu sindicato</a:t>
            </a:r>
          </a:p>
        </p:txBody>
      </p:sp>
    </p:spTree>
    <p:extLst>
      <p:ext uri="{BB962C8B-B14F-4D97-AF65-F5344CB8AC3E}">
        <p14:creationId xmlns:p14="http://schemas.microsoft.com/office/powerpoint/2010/main" val="248562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BE376836B73044B07CCDE3526B2391" ma:contentTypeVersion="14" ma:contentTypeDescription="Crie um novo documento." ma:contentTypeScope="" ma:versionID="b110fe83b90d355b5fd10552ba2365ae">
  <xsd:schema xmlns:xsd="http://www.w3.org/2001/XMLSchema" xmlns:xs="http://www.w3.org/2001/XMLSchema" xmlns:p="http://schemas.microsoft.com/office/2006/metadata/properties" xmlns:ns2="09644849-26e9-4da7-a8e5-a40617a44d00" xmlns:ns3="1ca3a96b-b23d-4c07-a046-fd4d14ce6620" xmlns:ns4="ce6c6f1b-569f-4b0a-8217-d2c5c7f2840d" targetNamespace="http://schemas.microsoft.com/office/2006/metadata/properties" ma:root="true" ma:fieldsID="9c33a965f03c02fa66a07889555d0489" ns2:_="" ns3:_="" ns4:_="">
    <xsd:import namespace="09644849-26e9-4da7-a8e5-a40617a44d00"/>
    <xsd:import namespace="1ca3a96b-b23d-4c07-a046-fd4d14ce6620"/>
    <xsd:import namespace="ce6c6f1b-569f-4b0a-8217-d2c5c7f284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44849-26e9-4da7-a8e5-a40617a44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Marcações de imagem" ma:readOnly="false" ma:fieldId="{5cf76f15-5ced-4ddc-b409-7134ff3c332f}" ma:taxonomyMulti="true" ma:sspId="184c8c62-af11-4a97-95e1-881613c39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3a96b-b23d-4c07-a046-fd4d14ce662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4087e13-3810-4327-a1c6-c89397ea4ec0}" ma:internalName="TaxCatchAll" ma:showField="CatchAllData" ma:web="1ca3a96b-b23d-4c07-a046-fd4d14ce6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6c6f1b-569f-4b0a-8217-d2c5c7f2840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a3a96b-b23d-4c07-a046-fd4d14ce6620" xsi:nil="true"/>
    <lcf76f155ced4ddcb4097134ff3c332f xmlns="09644849-26e9-4da7-a8e5-a40617a44d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14EF207-8D4B-4B09-BEBD-DA21709A88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341CF9-BBA5-40FA-9FFB-F04FD80404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44849-26e9-4da7-a8e5-a40617a44d00"/>
    <ds:schemaRef ds:uri="1ca3a96b-b23d-4c07-a046-fd4d14ce6620"/>
    <ds:schemaRef ds:uri="ce6c6f1b-569f-4b0a-8217-d2c5c7f284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8BE831-667E-4934-B8C3-649D24B1984B}">
  <ds:schemaRefs>
    <ds:schemaRef ds:uri="http://schemas.microsoft.com/office/2006/metadata/properties"/>
    <ds:schemaRef ds:uri="http://schemas.microsoft.com/office/infopath/2007/PartnerControls"/>
    <ds:schemaRef ds:uri="1ca3a96b-b23d-4c07-a046-fd4d14ce6620"/>
    <ds:schemaRef ds:uri="09644849-26e9-4da7-a8e5-a40617a44d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18</TotalTime>
  <Words>8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Eduardo Calvetti</dc:creator>
  <cp:lastModifiedBy>Denilson Andre Pucci</cp:lastModifiedBy>
  <cp:revision>1</cp:revision>
  <dcterms:created xsi:type="dcterms:W3CDTF">2023-08-07T18:29:39Z</dcterms:created>
  <dcterms:modified xsi:type="dcterms:W3CDTF">2023-08-15T20:57:40Z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0x01010033BE376836B73044B07CCDE3526B2391</vt:lpwstr>
  </property>
  <property fmtid="{D5CDD505-2E9C-101B-9397-08002B2CF9AE}" pid="3" name="MediaServiceImageTags">
    <vt:lpwstr/>
  </property>
</Properties>
</file>